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23922724-4751-491B-A9DD-03C6D905ECDC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DS104-10-01 - Lesson 10 Final Project - Motor Vehicle Crashes - v001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53686E3A-2BDA-4EB9-A013-BACCB90ADE0E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10/23/22 9:43:55 PM CDT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rash Severity by City" id="2" name="slide2">
            <a:extLst>
              <a:ext uri="{FF2B5EF4-FFF2-40B4-BE49-F238E27FC236}">
                <a16:creationId xmlns:a16="http://schemas.microsoft.com/office/drawing/2014/main" id="{E8E11567-42AD-4926-9D0E-9E2D1AFFB4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862" y="0"/>
            <a:ext cx="4962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adliest Cities for Driving" id="3" name="slide3">
            <a:extLst>
              <a:ext uri="{FF2B5EF4-FFF2-40B4-BE49-F238E27FC236}">
                <a16:creationId xmlns:a16="http://schemas.microsoft.com/office/drawing/2014/main" id="{41D90F93-FAB9-4FDF-AFED-CE335A482B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12" y="381000"/>
            <a:ext cx="10696575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rash Severity by Location" id="4" name="slide4">
            <a:extLst>
              <a:ext uri="{FF2B5EF4-FFF2-40B4-BE49-F238E27FC236}">
                <a16:creationId xmlns:a16="http://schemas.microsoft.com/office/drawing/2014/main" id="{31C4DAA8-581D-4C8E-AACC-E6186C0176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782" y="0"/>
            <a:ext cx="89964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adliest Road and Weather Conditions" id="5" name="slide5">
            <a:extLst>
              <a:ext uri="{FF2B5EF4-FFF2-40B4-BE49-F238E27FC236}">
                <a16:creationId xmlns:a16="http://schemas.microsoft.com/office/drawing/2014/main" id="{18E803C5-D0C1-42EF-92B5-C21D169A29E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1819275"/>
            <a:ext cx="107061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juries by Month" id="6" name="slide6">
            <a:extLst>
              <a:ext uri="{FF2B5EF4-FFF2-40B4-BE49-F238E27FC236}">
                <a16:creationId xmlns:a16="http://schemas.microsoft.com/office/drawing/2014/main" id="{C6350801-6FD4-4CB9-81FD-FB0BB21F58A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352" y="0"/>
            <a:ext cx="75332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adliest Days of the Week" id="7" name="slide7">
            <a:extLst>
              <a:ext uri="{FF2B5EF4-FFF2-40B4-BE49-F238E27FC236}">
                <a16:creationId xmlns:a16="http://schemas.microsoft.com/office/drawing/2014/main" id="{DDA7E41F-B43B-4CA6-B6AE-F4C763C6491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" y="1042987"/>
            <a:ext cx="12030075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2022-10-24T02:43:58Z</dcterms:created>
  <dcterms:modified xsi:type="dcterms:W3CDTF">2022-10-24T02:43:58Z</dcterms:modified>
</cp:coreProperties>
</file>

<file path=docProps/thumbnail.jpeg>
</file>